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33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43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32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47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2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12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06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1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4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58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9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5103-D6B6-4329-A487-79BE61EC7125}" type="datetimeFigureOut">
              <a:rPr lang="fr-FR" smtClean="0"/>
              <a:t>08/06/2013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41326-B7C3-4562-8A15-C8C4032E46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8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430273"/>
              </p:ext>
            </p:extLst>
          </p:nvPr>
        </p:nvGraphicFramePr>
        <p:xfrm>
          <a:off x="323850" y="1125538"/>
          <a:ext cx="8569325" cy="5476240"/>
        </p:xfrm>
        <a:graphic>
          <a:graphicData uri="http://schemas.openxmlformats.org/drawingml/2006/table">
            <a:tbl>
              <a:tblPr/>
              <a:tblGrid>
                <a:gridCol w="1428750"/>
                <a:gridCol w="1427163"/>
                <a:gridCol w="1428750"/>
                <a:gridCol w="1331912"/>
                <a:gridCol w="1439863"/>
                <a:gridCol w="1512887"/>
              </a:tblGrid>
              <a:tr h="660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reative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easoning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mpathic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enacious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verlasting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Creative thinking (lateral thinking)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Generating ideas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Problem solving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Enquiring – asking questions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Taking calculated risks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Analysing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Drafting</a:t>
                      </a:r>
                      <a:b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Self – assessing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Evaluating work</a:t>
                      </a:r>
                      <a:b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Summarising</a:t>
                      </a:r>
                      <a:b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Problem solving</a:t>
                      </a:r>
                      <a:b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Decision making –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Justifying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Using logic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Categorising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Organising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thinking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connections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Communicating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Cooperating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Speaking and listening (well)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Empathising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Collaborating</a:t>
                      </a: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______________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Group working 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Team building / leading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Group decision making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Group creative thinking</a:t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Being attentive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Noticing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Researching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Identifying key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points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Concluding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Note taking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________________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Prioritising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Organising of self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calculated risks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Managing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Responding with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Confidence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Showing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Independence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Persevering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Thinking through ideas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Sustaining momentum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_____________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Being able to cope with mistakes and setbacks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Being positive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Coping strategies when the going gets tough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Having goals</a:t>
                      </a:r>
                      <a:r>
                        <a:rPr kumimoji="0" lang="en-GB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 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Effectively using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skills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Developing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Learning styles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Revising (well)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Self-Evaluating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Transferring skills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Having personal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study skills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Being aware of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meta cognition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95288" y="188913"/>
            <a:ext cx="8497887" cy="395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Learning 2 Learn:  CVC Language of Learning (CREATE) </a:t>
            </a: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322263" y="692150"/>
            <a:ext cx="8642350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We aim for all CVC learners to be:</a:t>
            </a:r>
          </a:p>
        </p:txBody>
      </p:sp>
    </p:spTree>
    <p:extLst>
      <p:ext uri="{BB962C8B-B14F-4D97-AF65-F5344CB8AC3E}">
        <p14:creationId xmlns:p14="http://schemas.microsoft.com/office/powerpoint/2010/main" val="86264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On-screen Show (4:3)</PresentationFormat>
  <Paragraphs>91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Dawes</dc:creator>
  <cp:lastModifiedBy>Mark Dawes</cp:lastModifiedBy>
  <cp:revision>1</cp:revision>
  <dcterms:created xsi:type="dcterms:W3CDTF">2013-06-08T15:30:19Z</dcterms:created>
  <dcterms:modified xsi:type="dcterms:W3CDTF">2013-06-08T15:31:07Z</dcterms:modified>
</cp:coreProperties>
</file>