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4" r:id="rId3"/>
    <p:sldId id="257" r:id="rId4"/>
    <p:sldId id="258" r:id="rId5"/>
    <p:sldId id="260" r:id="rId6"/>
    <p:sldId id="259" r:id="rId7"/>
    <p:sldId id="265" r:id="rId8"/>
    <p:sldId id="266" r:id="rId9"/>
    <p:sldId id="267" r:id="rId10"/>
    <p:sldId id="268" r:id="rId11"/>
    <p:sldId id="269" r:id="rId12"/>
    <p:sldId id="272" r:id="rId13"/>
    <p:sldId id="273" r:id="rId14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E84111-FFE0-4EA4-8BE5-6E7C1A743686}" type="doc">
      <dgm:prSet loTypeId="urn:microsoft.com/office/officeart/2005/8/layout/chevron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8274680-1AC7-4763-AB4F-66DA5504C1CD}">
      <dgm:prSet phldrT="[Text]" custT="1"/>
      <dgm:spPr/>
      <dgm:t>
        <a:bodyPr/>
        <a:lstStyle/>
        <a:p>
          <a:r>
            <a:rPr lang="en-GB" sz="4000" b="1" dirty="0" smtClean="0"/>
            <a:t>C</a:t>
          </a:r>
          <a:endParaRPr lang="en-GB" sz="4000" b="1" dirty="0"/>
        </a:p>
      </dgm:t>
    </dgm:pt>
    <dgm:pt modelId="{A643BD5F-9943-4684-812C-CD26FE57B99E}" type="parTrans" cxnId="{374DB19A-5157-480B-99D9-00254CC792F6}">
      <dgm:prSet/>
      <dgm:spPr/>
      <dgm:t>
        <a:bodyPr/>
        <a:lstStyle/>
        <a:p>
          <a:endParaRPr lang="en-GB"/>
        </a:p>
      </dgm:t>
    </dgm:pt>
    <dgm:pt modelId="{F168DFCD-8809-4DC2-AF4F-6E5081BC7ACB}" type="sibTrans" cxnId="{374DB19A-5157-480B-99D9-00254CC792F6}">
      <dgm:prSet/>
      <dgm:spPr/>
      <dgm:t>
        <a:bodyPr/>
        <a:lstStyle/>
        <a:p>
          <a:endParaRPr lang="en-GB"/>
        </a:p>
      </dgm:t>
    </dgm:pt>
    <dgm:pt modelId="{8739A534-88F4-4717-828C-24F79C99272D}">
      <dgm:prSet phldrT="[Text]"/>
      <dgm:spPr/>
      <dgm:t>
        <a:bodyPr/>
        <a:lstStyle/>
        <a:p>
          <a:r>
            <a:rPr lang="en-GB" dirty="0" smtClean="0"/>
            <a:t>Confidence </a:t>
          </a:r>
          <a:endParaRPr lang="en-GB" dirty="0"/>
        </a:p>
      </dgm:t>
    </dgm:pt>
    <dgm:pt modelId="{372E6E88-9FD0-4D14-8783-3BC8C863827B}" type="parTrans" cxnId="{6F117E67-D6FA-4962-A226-BA5A6542AC0E}">
      <dgm:prSet/>
      <dgm:spPr/>
      <dgm:t>
        <a:bodyPr/>
        <a:lstStyle/>
        <a:p>
          <a:endParaRPr lang="en-GB"/>
        </a:p>
      </dgm:t>
    </dgm:pt>
    <dgm:pt modelId="{AB03D02D-9BF7-4415-998E-127AB1D07130}" type="sibTrans" cxnId="{6F117E67-D6FA-4962-A226-BA5A6542AC0E}">
      <dgm:prSet/>
      <dgm:spPr/>
      <dgm:t>
        <a:bodyPr/>
        <a:lstStyle/>
        <a:p>
          <a:endParaRPr lang="en-GB"/>
        </a:p>
      </dgm:t>
    </dgm:pt>
    <dgm:pt modelId="{9F733462-70EB-4B95-8FB5-5A7CA9A6F175}">
      <dgm:prSet phldrT="[Text]" custT="1"/>
      <dgm:spPr/>
      <dgm:t>
        <a:bodyPr/>
        <a:lstStyle/>
        <a:p>
          <a:r>
            <a:rPr lang="en-GB" sz="3600" b="1" dirty="0" smtClean="0"/>
            <a:t>R</a:t>
          </a:r>
          <a:endParaRPr lang="en-GB" sz="3600" b="1" dirty="0"/>
        </a:p>
      </dgm:t>
    </dgm:pt>
    <dgm:pt modelId="{C6749D77-6EDF-43C6-8D45-F242F89416D5}" type="parTrans" cxnId="{B3D97D10-B387-44E4-8670-27F2639AAE69}">
      <dgm:prSet/>
      <dgm:spPr/>
      <dgm:t>
        <a:bodyPr/>
        <a:lstStyle/>
        <a:p>
          <a:endParaRPr lang="en-GB"/>
        </a:p>
      </dgm:t>
    </dgm:pt>
    <dgm:pt modelId="{17E71E53-7251-414D-BB7E-E1F95146E71C}" type="sibTrans" cxnId="{B3D97D10-B387-44E4-8670-27F2639AAE69}">
      <dgm:prSet/>
      <dgm:spPr/>
      <dgm:t>
        <a:bodyPr/>
        <a:lstStyle/>
        <a:p>
          <a:endParaRPr lang="en-GB"/>
        </a:p>
      </dgm:t>
    </dgm:pt>
    <dgm:pt modelId="{6815A66B-87ED-4DC3-8318-CBEEFDE3145B}">
      <dgm:prSet phldrT="[Text]"/>
      <dgm:spPr/>
      <dgm:t>
        <a:bodyPr/>
        <a:lstStyle/>
        <a:p>
          <a:r>
            <a:rPr lang="en-GB" dirty="0" smtClean="0"/>
            <a:t>Reasoning </a:t>
          </a:r>
          <a:endParaRPr lang="en-GB" dirty="0"/>
        </a:p>
      </dgm:t>
    </dgm:pt>
    <dgm:pt modelId="{CF792E6F-B60D-4766-B189-C39AD37981D2}" type="parTrans" cxnId="{51DB6438-6264-42CB-9FE5-8AC4283A1F5F}">
      <dgm:prSet/>
      <dgm:spPr/>
      <dgm:t>
        <a:bodyPr/>
        <a:lstStyle/>
        <a:p>
          <a:endParaRPr lang="en-GB"/>
        </a:p>
      </dgm:t>
    </dgm:pt>
    <dgm:pt modelId="{D50F2C3C-9B23-497F-8111-A4B59D69ADD8}" type="sibTrans" cxnId="{51DB6438-6264-42CB-9FE5-8AC4283A1F5F}">
      <dgm:prSet/>
      <dgm:spPr/>
      <dgm:t>
        <a:bodyPr/>
        <a:lstStyle/>
        <a:p>
          <a:endParaRPr lang="en-GB"/>
        </a:p>
      </dgm:t>
    </dgm:pt>
    <dgm:pt modelId="{DFDC3801-FF9C-474A-8095-4D21B3AC912E}">
      <dgm:prSet phldrT="[Text]" custT="1"/>
      <dgm:spPr/>
      <dgm:t>
        <a:bodyPr/>
        <a:lstStyle/>
        <a:p>
          <a:r>
            <a:rPr lang="en-GB" sz="3600" b="1" dirty="0" smtClean="0"/>
            <a:t>E</a:t>
          </a:r>
          <a:endParaRPr lang="en-GB" sz="3600" b="1" dirty="0"/>
        </a:p>
      </dgm:t>
    </dgm:pt>
    <dgm:pt modelId="{DE94EF90-6DEA-4548-A833-4507D32AC9E1}" type="parTrans" cxnId="{AEE4F502-62C3-4DA2-8BBD-2A6A1CEAB8B5}">
      <dgm:prSet/>
      <dgm:spPr/>
      <dgm:t>
        <a:bodyPr/>
        <a:lstStyle/>
        <a:p>
          <a:endParaRPr lang="en-GB"/>
        </a:p>
      </dgm:t>
    </dgm:pt>
    <dgm:pt modelId="{9D88B77F-4CBA-4DD6-836A-171809BAF0F4}" type="sibTrans" cxnId="{AEE4F502-62C3-4DA2-8BBD-2A6A1CEAB8B5}">
      <dgm:prSet/>
      <dgm:spPr/>
      <dgm:t>
        <a:bodyPr/>
        <a:lstStyle/>
        <a:p>
          <a:endParaRPr lang="en-GB"/>
        </a:p>
      </dgm:t>
    </dgm:pt>
    <dgm:pt modelId="{7CC5AA00-1CF0-4682-8835-1C53622BD6A0}">
      <dgm:prSet phldrT="[Text]"/>
      <dgm:spPr/>
      <dgm:t>
        <a:bodyPr/>
        <a:lstStyle/>
        <a:p>
          <a:r>
            <a:rPr lang="en-GB" dirty="0" smtClean="0"/>
            <a:t>Empathetic  </a:t>
          </a:r>
          <a:endParaRPr lang="en-GB" dirty="0"/>
        </a:p>
      </dgm:t>
    </dgm:pt>
    <dgm:pt modelId="{D5C893B0-D166-4033-8C93-BCAA3B0D9113}" type="parTrans" cxnId="{F0A8BF4B-1928-42D3-AEF7-611082FA2DEF}">
      <dgm:prSet/>
      <dgm:spPr/>
      <dgm:t>
        <a:bodyPr/>
        <a:lstStyle/>
        <a:p>
          <a:endParaRPr lang="en-GB"/>
        </a:p>
      </dgm:t>
    </dgm:pt>
    <dgm:pt modelId="{5ECC8D0C-291A-4990-9B4C-94A9A03CFEA2}" type="sibTrans" cxnId="{F0A8BF4B-1928-42D3-AEF7-611082FA2DEF}">
      <dgm:prSet/>
      <dgm:spPr/>
      <dgm:t>
        <a:bodyPr/>
        <a:lstStyle/>
        <a:p>
          <a:endParaRPr lang="en-GB"/>
        </a:p>
      </dgm:t>
    </dgm:pt>
    <dgm:pt modelId="{69578387-388B-4D8B-B9AA-BC1CF216186B}">
      <dgm:prSet custT="1"/>
      <dgm:spPr/>
      <dgm:t>
        <a:bodyPr/>
        <a:lstStyle/>
        <a:p>
          <a:r>
            <a:rPr lang="en-GB" sz="3600" b="1" dirty="0" smtClean="0"/>
            <a:t>E</a:t>
          </a:r>
          <a:endParaRPr lang="en-GB" sz="3600" b="1" dirty="0"/>
        </a:p>
      </dgm:t>
    </dgm:pt>
    <dgm:pt modelId="{7EAF45CD-154F-4819-871C-2304C0691030}" type="parTrans" cxnId="{168F37FF-B196-4CD4-943C-5A429F1558D8}">
      <dgm:prSet/>
      <dgm:spPr/>
      <dgm:t>
        <a:bodyPr/>
        <a:lstStyle/>
        <a:p>
          <a:endParaRPr lang="en-GB"/>
        </a:p>
      </dgm:t>
    </dgm:pt>
    <dgm:pt modelId="{CC1A44A8-2F73-4726-B77D-81DF4F66D9D7}" type="sibTrans" cxnId="{168F37FF-B196-4CD4-943C-5A429F1558D8}">
      <dgm:prSet/>
      <dgm:spPr/>
      <dgm:t>
        <a:bodyPr/>
        <a:lstStyle/>
        <a:p>
          <a:endParaRPr lang="en-GB"/>
        </a:p>
      </dgm:t>
    </dgm:pt>
    <dgm:pt modelId="{0956A423-26D0-4A97-8BC8-BDE32C2C4EDE}">
      <dgm:prSet custT="1"/>
      <dgm:spPr/>
      <dgm:t>
        <a:bodyPr/>
        <a:lstStyle/>
        <a:p>
          <a:r>
            <a:rPr lang="en-GB" sz="3600" b="1" dirty="0" smtClean="0"/>
            <a:t>A</a:t>
          </a:r>
          <a:endParaRPr lang="en-GB" sz="3600" b="1" dirty="0"/>
        </a:p>
      </dgm:t>
    </dgm:pt>
    <dgm:pt modelId="{AC12CA08-D88C-4394-856A-F53BE14FB87B}" type="parTrans" cxnId="{C662803D-C0BA-4309-A502-C35587451E4E}">
      <dgm:prSet/>
      <dgm:spPr/>
      <dgm:t>
        <a:bodyPr/>
        <a:lstStyle/>
        <a:p>
          <a:endParaRPr lang="en-GB"/>
        </a:p>
      </dgm:t>
    </dgm:pt>
    <dgm:pt modelId="{3800F189-128A-400D-AA4C-5EF4CE2E9D6A}" type="sibTrans" cxnId="{C662803D-C0BA-4309-A502-C35587451E4E}">
      <dgm:prSet/>
      <dgm:spPr/>
      <dgm:t>
        <a:bodyPr/>
        <a:lstStyle/>
        <a:p>
          <a:endParaRPr lang="en-GB"/>
        </a:p>
      </dgm:t>
    </dgm:pt>
    <dgm:pt modelId="{0367A3FF-9F7A-4B19-8480-5C0ADAA98018}">
      <dgm:prSet custT="1"/>
      <dgm:spPr/>
      <dgm:t>
        <a:bodyPr/>
        <a:lstStyle/>
        <a:p>
          <a:r>
            <a:rPr lang="en-GB" sz="3600" b="1" dirty="0" smtClean="0"/>
            <a:t>T</a:t>
          </a:r>
          <a:endParaRPr lang="en-GB" sz="3600" b="1" dirty="0"/>
        </a:p>
      </dgm:t>
    </dgm:pt>
    <dgm:pt modelId="{C3C5B0FB-0F01-4139-A1BE-E173FB13C788}" type="parTrans" cxnId="{00284277-57D6-4521-9CEF-1F487A8FD4DE}">
      <dgm:prSet/>
      <dgm:spPr/>
      <dgm:t>
        <a:bodyPr/>
        <a:lstStyle/>
        <a:p>
          <a:endParaRPr lang="en-GB"/>
        </a:p>
      </dgm:t>
    </dgm:pt>
    <dgm:pt modelId="{4E66ACB8-97E7-4768-B37D-1C8E86FF3794}" type="sibTrans" cxnId="{00284277-57D6-4521-9CEF-1F487A8FD4DE}">
      <dgm:prSet/>
      <dgm:spPr/>
      <dgm:t>
        <a:bodyPr/>
        <a:lstStyle/>
        <a:p>
          <a:endParaRPr lang="en-GB"/>
        </a:p>
      </dgm:t>
    </dgm:pt>
    <dgm:pt modelId="{09DFBF2B-C6C0-49DF-BED6-28F72D638930}">
      <dgm:prSet/>
      <dgm:spPr/>
      <dgm:t>
        <a:bodyPr/>
        <a:lstStyle/>
        <a:p>
          <a:r>
            <a:rPr lang="en-GB" dirty="0" smtClean="0"/>
            <a:t>Active </a:t>
          </a:r>
          <a:endParaRPr lang="en-GB" dirty="0"/>
        </a:p>
      </dgm:t>
    </dgm:pt>
    <dgm:pt modelId="{F3AD908E-3EF3-4C16-B7B8-4434D09A42B3}" type="parTrans" cxnId="{ED59FD14-AA19-46EB-B29B-2D209F73BAE3}">
      <dgm:prSet/>
      <dgm:spPr/>
      <dgm:t>
        <a:bodyPr/>
        <a:lstStyle/>
        <a:p>
          <a:endParaRPr lang="en-GB"/>
        </a:p>
      </dgm:t>
    </dgm:pt>
    <dgm:pt modelId="{7AB312C6-7529-4D28-B409-73FBA8B6637C}" type="sibTrans" cxnId="{ED59FD14-AA19-46EB-B29B-2D209F73BAE3}">
      <dgm:prSet/>
      <dgm:spPr/>
      <dgm:t>
        <a:bodyPr/>
        <a:lstStyle/>
        <a:p>
          <a:endParaRPr lang="en-GB"/>
        </a:p>
      </dgm:t>
    </dgm:pt>
    <dgm:pt modelId="{BC1CFB98-339A-45A3-B201-71E5F06E0630}">
      <dgm:prSet/>
      <dgm:spPr/>
      <dgm:t>
        <a:bodyPr/>
        <a:lstStyle/>
        <a:p>
          <a:r>
            <a:rPr lang="en-GB" dirty="0" smtClean="0"/>
            <a:t>Tenacious</a:t>
          </a:r>
          <a:endParaRPr lang="en-GB" dirty="0"/>
        </a:p>
      </dgm:t>
    </dgm:pt>
    <dgm:pt modelId="{DA671297-EDC2-41FC-A9CB-120B4F83E128}" type="parTrans" cxnId="{4C6CDA5F-A6F8-4044-9B92-4EB0C95060AB}">
      <dgm:prSet/>
      <dgm:spPr/>
      <dgm:t>
        <a:bodyPr/>
        <a:lstStyle/>
        <a:p>
          <a:endParaRPr lang="en-GB"/>
        </a:p>
      </dgm:t>
    </dgm:pt>
    <dgm:pt modelId="{23165EC8-7AB6-4614-A3EE-40F1EEAA06BB}" type="sibTrans" cxnId="{4C6CDA5F-A6F8-4044-9B92-4EB0C95060AB}">
      <dgm:prSet/>
      <dgm:spPr/>
      <dgm:t>
        <a:bodyPr/>
        <a:lstStyle/>
        <a:p>
          <a:endParaRPr lang="en-GB"/>
        </a:p>
      </dgm:t>
    </dgm:pt>
    <dgm:pt modelId="{0A1436ED-7124-4662-99EA-895C7070E8E7}">
      <dgm:prSet/>
      <dgm:spPr/>
      <dgm:t>
        <a:bodyPr/>
        <a:lstStyle/>
        <a:p>
          <a:r>
            <a:rPr lang="en-GB" dirty="0" smtClean="0"/>
            <a:t>Everlasting </a:t>
          </a:r>
          <a:endParaRPr lang="en-GB" dirty="0"/>
        </a:p>
      </dgm:t>
    </dgm:pt>
    <dgm:pt modelId="{95C7C4D8-15C9-4998-8C6C-2702E9A8CFAD}" type="parTrans" cxnId="{2D9B5463-5C45-4934-8E47-1DCFFD1E871E}">
      <dgm:prSet/>
      <dgm:spPr/>
      <dgm:t>
        <a:bodyPr/>
        <a:lstStyle/>
        <a:p>
          <a:endParaRPr lang="en-GB"/>
        </a:p>
      </dgm:t>
    </dgm:pt>
    <dgm:pt modelId="{AC73199E-A03F-4C27-B64C-86813DD5244C}" type="sibTrans" cxnId="{2D9B5463-5C45-4934-8E47-1DCFFD1E871E}">
      <dgm:prSet/>
      <dgm:spPr/>
      <dgm:t>
        <a:bodyPr/>
        <a:lstStyle/>
        <a:p>
          <a:endParaRPr lang="en-GB"/>
        </a:p>
      </dgm:t>
    </dgm:pt>
    <dgm:pt modelId="{3E41F750-5492-4350-B6D1-1A6A53F3A981}" type="pres">
      <dgm:prSet presAssocID="{26E84111-FFE0-4EA4-8BE5-6E7C1A74368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6EE4BC0-2A57-40AA-9268-AB8E7B1E48CA}" type="pres">
      <dgm:prSet presAssocID="{38274680-1AC7-4763-AB4F-66DA5504C1CD}" presName="composite" presStyleCnt="0"/>
      <dgm:spPr/>
    </dgm:pt>
    <dgm:pt modelId="{668806AD-83FF-44AE-934F-91333375C6EA}" type="pres">
      <dgm:prSet presAssocID="{38274680-1AC7-4763-AB4F-66DA5504C1CD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3D3316-DE18-4E57-8C27-5EAA0A5FD65A}" type="pres">
      <dgm:prSet presAssocID="{38274680-1AC7-4763-AB4F-66DA5504C1CD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2425DC-762A-4FF6-A757-CAE7BD5C6F3B}" type="pres">
      <dgm:prSet presAssocID="{F168DFCD-8809-4DC2-AF4F-6E5081BC7ACB}" presName="sp" presStyleCnt="0"/>
      <dgm:spPr/>
    </dgm:pt>
    <dgm:pt modelId="{36382549-7F62-4E3F-A815-01A886C22281}" type="pres">
      <dgm:prSet presAssocID="{9F733462-70EB-4B95-8FB5-5A7CA9A6F175}" presName="composite" presStyleCnt="0"/>
      <dgm:spPr/>
    </dgm:pt>
    <dgm:pt modelId="{DC80E009-C8E9-4CA3-898F-57A723D474A1}" type="pres">
      <dgm:prSet presAssocID="{9F733462-70EB-4B95-8FB5-5A7CA9A6F175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6D2AFC9-D34F-47B9-AAB1-9DA446C9DA6B}" type="pres">
      <dgm:prSet presAssocID="{9F733462-70EB-4B95-8FB5-5A7CA9A6F175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19E86D8-BA72-4DFB-B047-A80F4295AF04}" type="pres">
      <dgm:prSet presAssocID="{17E71E53-7251-414D-BB7E-E1F95146E71C}" presName="sp" presStyleCnt="0"/>
      <dgm:spPr/>
    </dgm:pt>
    <dgm:pt modelId="{775B065E-CEB9-4B35-AC18-DDBCBD065223}" type="pres">
      <dgm:prSet presAssocID="{DFDC3801-FF9C-474A-8095-4D21B3AC912E}" presName="composite" presStyleCnt="0"/>
      <dgm:spPr/>
    </dgm:pt>
    <dgm:pt modelId="{3C983D6D-7BE7-4EB9-8B2F-4D42A77415FB}" type="pres">
      <dgm:prSet presAssocID="{DFDC3801-FF9C-474A-8095-4D21B3AC912E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854893-877A-474E-B942-BF6DE209CE65}" type="pres">
      <dgm:prSet presAssocID="{DFDC3801-FF9C-474A-8095-4D21B3AC912E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8B2F51E-CC21-4A30-B9C5-FA8B5676A56D}" type="pres">
      <dgm:prSet presAssocID="{9D88B77F-4CBA-4DD6-836A-171809BAF0F4}" presName="sp" presStyleCnt="0"/>
      <dgm:spPr/>
    </dgm:pt>
    <dgm:pt modelId="{CBE3F9BA-8798-4CB1-A6D6-2C553B18310F}" type="pres">
      <dgm:prSet presAssocID="{0956A423-26D0-4A97-8BC8-BDE32C2C4EDE}" presName="composite" presStyleCnt="0"/>
      <dgm:spPr/>
    </dgm:pt>
    <dgm:pt modelId="{3E08575E-4080-42E6-9C75-DE9D9700815D}" type="pres">
      <dgm:prSet presAssocID="{0956A423-26D0-4A97-8BC8-BDE32C2C4EDE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C8CA292-C4F5-4777-ABB3-C26A89F5FB8E}" type="pres">
      <dgm:prSet presAssocID="{0956A423-26D0-4A97-8BC8-BDE32C2C4EDE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CBC054-4B7D-466F-8222-9D0468C0D1F4}" type="pres">
      <dgm:prSet presAssocID="{3800F189-128A-400D-AA4C-5EF4CE2E9D6A}" presName="sp" presStyleCnt="0"/>
      <dgm:spPr/>
    </dgm:pt>
    <dgm:pt modelId="{1FF90CFE-297C-448B-9227-5A7F7ABC493C}" type="pres">
      <dgm:prSet presAssocID="{0367A3FF-9F7A-4B19-8480-5C0ADAA98018}" presName="composite" presStyleCnt="0"/>
      <dgm:spPr/>
    </dgm:pt>
    <dgm:pt modelId="{47254BCF-E613-43F1-AB00-3063C13B156B}" type="pres">
      <dgm:prSet presAssocID="{0367A3FF-9F7A-4B19-8480-5C0ADAA98018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459DD76-2A08-4F45-8139-83891111995D}" type="pres">
      <dgm:prSet presAssocID="{0367A3FF-9F7A-4B19-8480-5C0ADAA98018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1FA4D7-749E-42E0-A1D0-DDCEA902CF57}" type="pres">
      <dgm:prSet presAssocID="{4E66ACB8-97E7-4768-B37D-1C8E86FF3794}" presName="sp" presStyleCnt="0"/>
      <dgm:spPr/>
    </dgm:pt>
    <dgm:pt modelId="{4C49AEDB-2922-44DF-BB0C-8AF8CE5922F6}" type="pres">
      <dgm:prSet presAssocID="{69578387-388B-4D8B-B9AA-BC1CF216186B}" presName="composite" presStyleCnt="0"/>
      <dgm:spPr/>
    </dgm:pt>
    <dgm:pt modelId="{6A7DCDA6-C375-4C13-AE41-99863933B4E5}" type="pres">
      <dgm:prSet presAssocID="{69578387-388B-4D8B-B9AA-BC1CF216186B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FBF00CF-0445-4972-A4A4-EB54394ACFA3}" type="pres">
      <dgm:prSet presAssocID="{69578387-388B-4D8B-B9AA-BC1CF216186B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C6CDA5F-A6F8-4044-9B92-4EB0C95060AB}" srcId="{0367A3FF-9F7A-4B19-8480-5C0ADAA98018}" destId="{BC1CFB98-339A-45A3-B201-71E5F06E0630}" srcOrd="0" destOrd="0" parTransId="{DA671297-EDC2-41FC-A9CB-120B4F83E128}" sibTransId="{23165EC8-7AB6-4614-A3EE-40F1EEAA06BB}"/>
    <dgm:cxn modelId="{2DAC5907-3CB8-46D2-9DA3-84795E9E72E5}" type="presOf" srcId="{26E84111-FFE0-4EA4-8BE5-6E7C1A743686}" destId="{3E41F750-5492-4350-B6D1-1A6A53F3A981}" srcOrd="0" destOrd="0" presId="urn:microsoft.com/office/officeart/2005/8/layout/chevron2"/>
    <dgm:cxn modelId="{F26D6C19-1E8F-4533-B8AC-63CCBE6E5C8B}" type="presOf" srcId="{0367A3FF-9F7A-4B19-8480-5C0ADAA98018}" destId="{47254BCF-E613-43F1-AB00-3063C13B156B}" srcOrd="0" destOrd="0" presId="urn:microsoft.com/office/officeart/2005/8/layout/chevron2"/>
    <dgm:cxn modelId="{6F117E67-D6FA-4962-A226-BA5A6542AC0E}" srcId="{38274680-1AC7-4763-AB4F-66DA5504C1CD}" destId="{8739A534-88F4-4717-828C-24F79C99272D}" srcOrd="0" destOrd="0" parTransId="{372E6E88-9FD0-4D14-8783-3BC8C863827B}" sibTransId="{AB03D02D-9BF7-4415-998E-127AB1D07130}"/>
    <dgm:cxn modelId="{AEE4F502-62C3-4DA2-8BBD-2A6A1CEAB8B5}" srcId="{26E84111-FFE0-4EA4-8BE5-6E7C1A743686}" destId="{DFDC3801-FF9C-474A-8095-4D21B3AC912E}" srcOrd="2" destOrd="0" parTransId="{DE94EF90-6DEA-4548-A833-4507D32AC9E1}" sibTransId="{9D88B77F-4CBA-4DD6-836A-171809BAF0F4}"/>
    <dgm:cxn modelId="{A86D8BE3-4B69-4C34-B208-8B1ABAFE148C}" type="presOf" srcId="{38274680-1AC7-4763-AB4F-66DA5504C1CD}" destId="{668806AD-83FF-44AE-934F-91333375C6EA}" srcOrd="0" destOrd="0" presId="urn:microsoft.com/office/officeart/2005/8/layout/chevron2"/>
    <dgm:cxn modelId="{C662803D-C0BA-4309-A502-C35587451E4E}" srcId="{26E84111-FFE0-4EA4-8BE5-6E7C1A743686}" destId="{0956A423-26D0-4A97-8BC8-BDE32C2C4EDE}" srcOrd="3" destOrd="0" parTransId="{AC12CA08-D88C-4394-856A-F53BE14FB87B}" sibTransId="{3800F189-128A-400D-AA4C-5EF4CE2E9D6A}"/>
    <dgm:cxn modelId="{A526447A-8AFC-479E-96CD-46F86B948D94}" type="presOf" srcId="{8739A534-88F4-4717-828C-24F79C99272D}" destId="{FE3D3316-DE18-4E57-8C27-5EAA0A5FD65A}" srcOrd="0" destOrd="0" presId="urn:microsoft.com/office/officeart/2005/8/layout/chevron2"/>
    <dgm:cxn modelId="{B3D97D10-B387-44E4-8670-27F2639AAE69}" srcId="{26E84111-FFE0-4EA4-8BE5-6E7C1A743686}" destId="{9F733462-70EB-4B95-8FB5-5A7CA9A6F175}" srcOrd="1" destOrd="0" parTransId="{C6749D77-6EDF-43C6-8D45-F242F89416D5}" sibTransId="{17E71E53-7251-414D-BB7E-E1F95146E71C}"/>
    <dgm:cxn modelId="{00284277-57D6-4521-9CEF-1F487A8FD4DE}" srcId="{26E84111-FFE0-4EA4-8BE5-6E7C1A743686}" destId="{0367A3FF-9F7A-4B19-8480-5C0ADAA98018}" srcOrd="4" destOrd="0" parTransId="{C3C5B0FB-0F01-4139-A1BE-E173FB13C788}" sibTransId="{4E66ACB8-97E7-4768-B37D-1C8E86FF3794}"/>
    <dgm:cxn modelId="{5DBB110E-3271-41AA-AB7B-C6FA7E7F8BA2}" type="presOf" srcId="{0A1436ED-7124-4662-99EA-895C7070E8E7}" destId="{5FBF00CF-0445-4972-A4A4-EB54394ACFA3}" srcOrd="0" destOrd="0" presId="urn:microsoft.com/office/officeart/2005/8/layout/chevron2"/>
    <dgm:cxn modelId="{AA7D7A60-9938-4854-B0DD-D754B9B077EB}" type="presOf" srcId="{6815A66B-87ED-4DC3-8318-CBEEFDE3145B}" destId="{06D2AFC9-D34F-47B9-AAB1-9DA446C9DA6B}" srcOrd="0" destOrd="0" presId="urn:microsoft.com/office/officeart/2005/8/layout/chevron2"/>
    <dgm:cxn modelId="{374DB19A-5157-480B-99D9-00254CC792F6}" srcId="{26E84111-FFE0-4EA4-8BE5-6E7C1A743686}" destId="{38274680-1AC7-4763-AB4F-66DA5504C1CD}" srcOrd="0" destOrd="0" parTransId="{A643BD5F-9943-4684-812C-CD26FE57B99E}" sibTransId="{F168DFCD-8809-4DC2-AF4F-6E5081BC7ACB}"/>
    <dgm:cxn modelId="{2D9B5463-5C45-4934-8E47-1DCFFD1E871E}" srcId="{69578387-388B-4D8B-B9AA-BC1CF216186B}" destId="{0A1436ED-7124-4662-99EA-895C7070E8E7}" srcOrd="0" destOrd="0" parTransId="{95C7C4D8-15C9-4998-8C6C-2702E9A8CFAD}" sibTransId="{AC73199E-A03F-4C27-B64C-86813DD5244C}"/>
    <dgm:cxn modelId="{5DEF90EA-7154-4684-9A38-2557F5815EE6}" type="presOf" srcId="{09DFBF2B-C6C0-49DF-BED6-28F72D638930}" destId="{5C8CA292-C4F5-4777-ABB3-C26A89F5FB8E}" srcOrd="0" destOrd="0" presId="urn:microsoft.com/office/officeart/2005/8/layout/chevron2"/>
    <dgm:cxn modelId="{46F40A90-43D8-447B-A1D2-1FD7BFB765C5}" type="presOf" srcId="{7CC5AA00-1CF0-4682-8835-1C53622BD6A0}" destId="{C1854893-877A-474E-B942-BF6DE209CE65}" srcOrd="0" destOrd="0" presId="urn:microsoft.com/office/officeart/2005/8/layout/chevron2"/>
    <dgm:cxn modelId="{E34AC6E6-E466-4986-B4B3-1D704AA6910D}" type="presOf" srcId="{DFDC3801-FF9C-474A-8095-4D21B3AC912E}" destId="{3C983D6D-7BE7-4EB9-8B2F-4D42A77415FB}" srcOrd="0" destOrd="0" presId="urn:microsoft.com/office/officeart/2005/8/layout/chevron2"/>
    <dgm:cxn modelId="{DC657DD8-A66D-4560-9B30-8FFE2942096E}" type="presOf" srcId="{BC1CFB98-339A-45A3-B201-71E5F06E0630}" destId="{E459DD76-2A08-4F45-8139-83891111995D}" srcOrd="0" destOrd="0" presId="urn:microsoft.com/office/officeart/2005/8/layout/chevron2"/>
    <dgm:cxn modelId="{51DB6438-6264-42CB-9FE5-8AC4283A1F5F}" srcId="{9F733462-70EB-4B95-8FB5-5A7CA9A6F175}" destId="{6815A66B-87ED-4DC3-8318-CBEEFDE3145B}" srcOrd="0" destOrd="0" parTransId="{CF792E6F-B60D-4766-B189-C39AD37981D2}" sibTransId="{D50F2C3C-9B23-497F-8111-A4B59D69ADD8}"/>
    <dgm:cxn modelId="{051E157F-4A37-4B95-B6CC-CB6012B26610}" type="presOf" srcId="{0956A423-26D0-4A97-8BC8-BDE32C2C4EDE}" destId="{3E08575E-4080-42E6-9C75-DE9D9700815D}" srcOrd="0" destOrd="0" presId="urn:microsoft.com/office/officeart/2005/8/layout/chevron2"/>
    <dgm:cxn modelId="{ED59FD14-AA19-46EB-B29B-2D209F73BAE3}" srcId="{0956A423-26D0-4A97-8BC8-BDE32C2C4EDE}" destId="{09DFBF2B-C6C0-49DF-BED6-28F72D638930}" srcOrd="0" destOrd="0" parTransId="{F3AD908E-3EF3-4C16-B7B8-4434D09A42B3}" sibTransId="{7AB312C6-7529-4D28-B409-73FBA8B6637C}"/>
    <dgm:cxn modelId="{F0A8BF4B-1928-42D3-AEF7-611082FA2DEF}" srcId="{DFDC3801-FF9C-474A-8095-4D21B3AC912E}" destId="{7CC5AA00-1CF0-4682-8835-1C53622BD6A0}" srcOrd="0" destOrd="0" parTransId="{D5C893B0-D166-4033-8C93-BCAA3B0D9113}" sibTransId="{5ECC8D0C-291A-4990-9B4C-94A9A03CFEA2}"/>
    <dgm:cxn modelId="{168F37FF-B196-4CD4-943C-5A429F1558D8}" srcId="{26E84111-FFE0-4EA4-8BE5-6E7C1A743686}" destId="{69578387-388B-4D8B-B9AA-BC1CF216186B}" srcOrd="5" destOrd="0" parTransId="{7EAF45CD-154F-4819-871C-2304C0691030}" sibTransId="{CC1A44A8-2F73-4726-B77D-81DF4F66D9D7}"/>
    <dgm:cxn modelId="{64A79924-9538-479B-AD72-DF83D967F5CB}" type="presOf" srcId="{9F733462-70EB-4B95-8FB5-5A7CA9A6F175}" destId="{DC80E009-C8E9-4CA3-898F-57A723D474A1}" srcOrd="0" destOrd="0" presId="urn:microsoft.com/office/officeart/2005/8/layout/chevron2"/>
    <dgm:cxn modelId="{4C3D24FA-54F3-4A16-8DEA-D5CB386AC471}" type="presOf" srcId="{69578387-388B-4D8B-B9AA-BC1CF216186B}" destId="{6A7DCDA6-C375-4C13-AE41-99863933B4E5}" srcOrd="0" destOrd="0" presId="urn:microsoft.com/office/officeart/2005/8/layout/chevron2"/>
    <dgm:cxn modelId="{0D2BD684-310D-4F72-BF16-C8108F126F1D}" type="presParOf" srcId="{3E41F750-5492-4350-B6D1-1A6A53F3A981}" destId="{C6EE4BC0-2A57-40AA-9268-AB8E7B1E48CA}" srcOrd="0" destOrd="0" presId="urn:microsoft.com/office/officeart/2005/8/layout/chevron2"/>
    <dgm:cxn modelId="{2BBB5D7D-D96C-43E4-B12E-BBBCCB3261D5}" type="presParOf" srcId="{C6EE4BC0-2A57-40AA-9268-AB8E7B1E48CA}" destId="{668806AD-83FF-44AE-934F-91333375C6EA}" srcOrd="0" destOrd="0" presId="urn:microsoft.com/office/officeart/2005/8/layout/chevron2"/>
    <dgm:cxn modelId="{12BCD997-3965-4227-B19D-9E2766909B37}" type="presParOf" srcId="{C6EE4BC0-2A57-40AA-9268-AB8E7B1E48CA}" destId="{FE3D3316-DE18-4E57-8C27-5EAA0A5FD65A}" srcOrd="1" destOrd="0" presId="urn:microsoft.com/office/officeart/2005/8/layout/chevron2"/>
    <dgm:cxn modelId="{68B7A905-C312-425F-8A92-A855D8764C85}" type="presParOf" srcId="{3E41F750-5492-4350-B6D1-1A6A53F3A981}" destId="{872425DC-762A-4FF6-A757-CAE7BD5C6F3B}" srcOrd="1" destOrd="0" presId="urn:microsoft.com/office/officeart/2005/8/layout/chevron2"/>
    <dgm:cxn modelId="{5BCB0BD4-8177-4C1F-8690-E9D9C83910ED}" type="presParOf" srcId="{3E41F750-5492-4350-B6D1-1A6A53F3A981}" destId="{36382549-7F62-4E3F-A815-01A886C22281}" srcOrd="2" destOrd="0" presId="urn:microsoft.com/office/officeart/2005/8/layout/chevron2"/>
    <dgm:cxn modelId="{229AC7FA-8143-43AA-8944-C4C631AF864F}" type="presParOf" srcId="{36382549-7F62-4E3F-A815-01A886C22281}" destId="{DC80E009-C8E9-4CA3-898F-57A723D474A1}" srcOrd="0" destOrd="0" presId="urn:microsoft.com/office/officeart/2005/8/layout/chevron2"/>
    <dgm:cxn modelId="{FAE9408D-DD51-4CE2-950C-55CB5551DDFF}" type="presParOf" srcId="{36382549-7F62-4E3F-A815-01A886C22281}" destId="{06D2AFC9-D34F-47B9-AAB1-9DA446C9DA6B}" srcOrd="1" destOrd="0" presId="urn:microsoft.com/office/officeart/2005/8/layout/chevron2"/>
    <dgm:cxn modelId="{9A8EF499-F14C-4631-8654-79FAA2465A35}" type="presParOf" srcId="{3E41F750-5492-4350-B6D1-1A6A53F3A981}" destId="{219E86D8-BA72-4DFB-B047-A80F4295AF04}" srcOrd="3" destOrd="0" presId="urn:microsoft.com/office/officeart/2005/8/layout/chevron2"/>
    <dgm:cxn modelId="{BACA4DE4-26CA-48FE-BCB5-5A1B3A802CC7}" type="presParOf" srcId="{3E41F750-5492-4350-B6D1-1A6A53F3A981}" destId="{775B065E-CEB9-4B35-AC18-DDBCBD065223}" srcOrd="4" destOrd="0" presId="urn:microsoft.com/office/officeart/2005/8/layout/chevron2"/>
    <dgm:cxn modelId="{E7A70C5B-A02E-401F-859B-BA20371F7D69}" type="presParOf" srcId="{775B065E-CEB9-4B35-AC18-DDBCBD065223}" destId="{3C983D6D-7BE7-4EB9-8B2F-4D42A77415FB}" srcOrd="0" destOrd="0" presId="urn:microsoft.com/office/officeart/2005/8/layout/chevron2"/>
    <dgm:cxn modelId="{5B0A1080-084E-44B8-B97D-6F294AE15574}" type="presParOf" srcId="{775B065E-CEB9-4B35-AC18-DDBCBD065223}" destId="{C1854893-877A-474E-B942-BF6DE209CE65}" srcOrd="1" destOrd="0" presId="urn:microsoft.com/office/officeart/2005/8/layout/chevron2"/>
    <dgm:cxn modelId="{07ABBB88-EFF1-4712-BC91-60D4E9D52999}" type="presParOf" srcId="{3E41F750-5492-4350-B6D1-1A6A53F3A981}" destId="{D8B2F51E-CC21-4A30-B9C5-FA8B5676A56D}" srcOrd="5" destOrd="0" presId="urn:microsoft.com/office/officeart/2005/8/layout/chevron2"/>
    <dgm:cxn modelId="{4C29569D-9858-4C82-9AF6-D069E40D2945}" type="presParOf" srcId="{3E41F750-5492-4350-B6D1-1A6A53F3A981}" destId="{CBE3F9BA-8798-4CB1-A6D6-2C553B18310F}" srcOrd="6" destOrd="0" presId="urn:microsoft.com/office/officeart/2005/8/layout/chevron2"/>
    <dgm:cxn modelId="{E19CB5DA-1FF4-4A09-9F01-468A119E8CBA}" type="presParOf" srcId="{CBE3F9BA-8798-4CB1-A6D6-2C553B18310F}" destId="{3E08575E-4080-42E6-9C75-DE9D9700815D}" srcOrd="0" destOrd="0" presId="urn:microsoft.com/office/officeart/2005/8/layout/chevron2"/>
    <dgm:cxn modelId="{1B867FF6-169F-4911-AA33-A747633E97AC}" type="presParOf" srcId="{CBE3F9BA-8798-4CB1-A6D6-2C553B18310F}" destId="{5C8CA292-C4F5-4777-ABB3-C26A89F5FB8E}" srcOrd="1" destOrd="0" presId="urn:microsoft.com/office/officeart/2005/8/layout/chevron2"/>
    <dgm:cxn modelId="{7FC7FFCB-34B3-4466-8E8E-04BA0C36D2F4}" type="presParOf" srcId="{3E41F750-5492-4350-B6D1-1A6A53F3A981}" destId="{FCCBC054-4B7D-466F-8222-9D0468C0D1F4}" srcOrd="7" destOrd="0" presId="urn:microsoft.com/office/officeart/2005/8/layout/chevron2"/>
    <dgm:cxn modelId="{C970B240-9E3D-4BF7-80F0-796A447407F9}" type="presParOf" srcId="{3E41F750-5492-4350-B6D1-1A6A53F3A981}" destId="{1FF90CFE-297C-448B-9227-5A7F7ABC493C}" srcOrd="8" destOrd="0" presId="urn:microsoft.com/office/officeart/2005/8/layout/chevron2"/>
    <dgm:cxn modelId="{B5A23F89-AD5B-473C-AB16-761C88C4F378}" type="presParOf" srcId="{1FF90CFE-297C-448B-9227-5A7F7ABC493C}" destId="{47254BCF-E613-43F1-AB00-3063C13B156B}" srcOrd="0" destOrd="0" presId="urn:microsoft.com/office/officeart/2005/8/layout/chevron2"/>
    <dgm:cxn modelId="{96F3E16F-204E-4091-9FE1-FE20794F1B36}" type="presParOf" srcId="{1FF90CFE-297C-448B-9227-5A7F7ABC493C}" destId="{E459DD76-2A08-4F45-8139-83891111995D}" srcOrd="1" destOrd="0" presId="urn:microsoft.com/office/officeart/2005/8/layout/chevron2"/>
    <dgm:cxn modelId="{E4D88367-CF42-4DD7-9B42-17A4D910627F}" type="presParOf" srcId="{3E41F750-5492-4350-B6D1-1A6A53F3A981}" destId="{E71FA4D7-749E-42E0-A1D0-DDCEA902CF57}" srcOrd="9" destOrd="0" presId="urn:microsoft.com/office/officeart/2005/8/layout/chevron2"/>
    <dgm:cxn modelId="{44C9D048-EAA0-4151-8F7B-286749339A4E}" type="presParOf" srcId="{3E41F750-5492-4350-B6D1-1A6A53F3A981}" destId="{4C49AEDB-2922-44DF-BB0C-8AF8CE5922F6}" srcOrd="10" destOrd="0" presId="urn:microsoft.com/office/officeart/2005/8/layout/chevron2"/>
    <dgm:cxn modelId="{CB69F908-B345-424B-A380-2248C5ACB005}" type="presParOf" srcId="{4C49AEDB-2922-44DF-BB0C-8AF8CE5922F6}" destId="{6A7DCDA6-C375-4C13-AE41-99863933B4E5}" srcOrd="0" destOrd="0" presId="urn:microsoft.com/office/officeart/2005/8/layout/chevron2"/>
    <dgm:cxn modelId="{DB1E8362-C823-46D0-9401-A95A4DA1193D}" type="presParOf" srcId="{4C49AEDB-2922-44DF-BB0C-8AF8CE5922F6}" destId="{5FBF00CF-0445-4972-A4A4-EB54394ACFA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8806AD-83FF-44AE-934F-91333375C6EA}">
      <dsp:nvSpPr>
        <dsp:cNvPr id="0" name=""/>
        <dsp:cNvSpPr/>
      </dsp:nvSpPr>
      <dsp:spPr>
        <a:xfrm rot="5400000">
          <a:off x="-183158" y="187429"/>
          <a:ext cx="1221057" cy="85474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b="1" kern="1200" dirty="0" smtClean="0"/>
            <a:t>C</a:t>
          </a:r>
          <a:endParaRPr lang="en-GB" sz="4000" b="1" kern="1200" dirty="0"/>
        </a:p>
      </dsp:txBody>
      <dsp:txXfrm rot="-5400000">
        <a:off x="1" y="431640"/>
        <a:ext cx="854740" cy="366317"/>
      </dsp:txXfrm>
    </dsp:sp>
    <dsp:sp modelId="{FE3D3316-DE18-4E57-8C27-5EAA0A5FD65A}">
      <dsp:nvSpPr>
        <dsp:cNvPr id="0" name=""/>
        <dsp:cNvSpPr/>
      </dsp:nvSpPr>
      <dsp:spPr>
        <a:xfrm rot="5400000">
          <a:off x="4044509" y="-3185499"/>
          <a:ext cx="794104" cy="71736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4900" kern="1200" dirty="0" smtClean="0"/>
            <a:t>Confidence </a:t>
          </a:r>
          <a:endParaRPr lang="en-GB" sz="4900" kern="1200" dirty="0"/>
        </a:p>
      </dsp:txBody>
      <dsp:txXfrm rot="-5400000">
        <a:off x="854740" y="43035"/>
        <a:ext cx="7134878" cy="716574"/>
      </dsp:txXfrm>
    </dsp:sp>
    <dsp:sp modelId="{DC80E009-C8E9-4CA3-898F-57A723D474A1}">
      <dsp:nvSpPr>
        <dsp:cNvPr id="0" name=""/>
        <dsp:cNvSpPr/>
      </dsp:nvSpPr>
      <dsp:spPr>
        <a:xfrm rot="5400000">
          <a:off x="-183158" y="1313109"/>
          <a:ext cx="1221057" cy="85474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/>
            <a:t>R</a:t>
          </a:r>
          <a:endParaRPr lang="en-GB" sz="3600" b="1" kern="1200" dirty="0"/>
        </a:p>
      </dsp:txBody>
      <dsp:txXfrm rot="-5400000">
        <a:off x="1" y="1557320"/>
        <a:ext cx="854740" cy="366317"/>
      </dsp:txXfrm>
    </dsp:sp>
    <dsp:sp modelId="{06D2AFC9-D34F-47B9-AAB1-9DA446C9DA6B}">
      <dsp:nvSpPr>
        <dsp:cNvPr id="0" name=""/>
        <dsp:cNvSpPr/>
      </dsp:nvSpPr>
      <dsp:spPr>
        <a:xfrm rot="5400000">
          <a:off x="4044718" y="-2060027"/>
          <a:ext cx="793687" cy="71736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4900" kern="1200" dirty="0" smtClean="0"/>
            <a:t>Reasoning </a:t>
          </a:r>
          <a:endParaRPr lang="en-GB" sz="4900" kern="1200" dirty="0"/>
        </a:p>
      </dsp:txBody>
      <dsp:txXfrm rot="-5400000">
        <a:off x="854741" y="1168695"/>
        <a:ext cx="7134898" cy="716197"/>
      </dsp:txXfrm>
    </dsp:sp>
    <dsp:sp modelId="{3C983D6D-7BE7-4EB9-8B2F-4D42A77415FB}">
      <dsp:nvSpPr>
        <dsp:cNvPr id="0" name=""/>
        <dsp:cNvSpPr/>
      </dsp:nvSpPr>
      <dsp:spPr>
        <a:xfrm rot="5400000">
          <a:off x="-183158" y="2438789"/>
          <a:ext cx="1221057" cy="85474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/>
            <a:t>E</a:t>
          </a:r>
          <a:endParaRPr lang="en-GB" sz="3600" b="1" kern="1200" dirty="0"/>
        </a:p>
      </dsp:txBody>
      <dsp:txXfrm rot="-5400000">
        <a:off x="1" y="2683000"/>
        <a:ext cx="854740" cy="366317"/>
      </dsp:txXfrm>
    </dsp:sp>
    <dsp:sp modelId="{C1854893-877A-474E-B942-BF6DE209CE65}">
      <dsp:nvSpPr>
        <dsp:cNvPr id="0" name=""/>
        <dsp:cNvSpPr/>
      </dsp:nvSpPr>
      <dsp:spPr>
        <a:xfrm rot="5400000">
          <a:off x="4044718" y="-934347"/>
          <a:ext cx="793687" cy="71736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4900" kern="1200" dirty="0" smtClean="0"/>
            <a:t>Empathetic  </a:t>
          </a:r>
          <a:endParaRPr lang="en-GB" sz="4900" kern="1200" dirty="0"/>
        </a:p>
      </dsp:txBody>
      <dsp:txXfrm rot="-5400000">
        <a:off x="854741" y="2294375"/>
        <a:ext cx="7134898" cy="716197"/>
      </dsp:txXfrm>
    </dsp:sp>
    <dsp:sp modelId="{3E08575E-4080-42E6-9C75-DE9D9700815D}">
      <dsp:nvSpPr>
        <dsp:cNvPr id="0" name=""/>
        <dsp:cNvSpPr/>
      </dsp:nvSpPr>
      <dsp:spPr>
        <a:xfrm rot="5400000">
          <a:off x="-183158" y="3564470"/>
          <a:ext cx="1221057" cy="85474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/>
            <a:t>A</a:t>
          </a:r>
          <a:endParaRPr lang="en-GB" sz="3600" b="1" kern="1200" dirty="0"/>
        </a:p>
      </dsp:txBody>
      <dsp:txXfrm rot="-5400000">
        <a:off x="1" y="3808681"/>
        <a:ext cx="854740" cy="366317"/>
      </dsp:txXfrm>
    </dsp:sp>
    <dsp:sp modelId="{5C8CA292-C4F5-4777-ABB3-C26A89F5FB8E}">
      <dsp:nvSpPr>
        <dsp:cNvPr id="0" name=""/>
        <dsp:cNvSpPr/>
      </dsp:nvSpPr>
      <dsp:spPr>
        <a:xfrm rot="5400000">
          <a:off x="4044718" y="191333"/>
          <a:ext cx="793687" cy="71736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4900" kern="1200" dirty="0" smtClean="0"/>
            <a:t>Active </a:t>
          </a:r>
          <a:endParaRPr lang="en-GB" sz="4900" kern="1200" dirty="0"/>
        </a:p>
      </dsp:txBody>
      <dsp:txXfrm rot="-5400000">
        <a:off x="854741" y="3420056"/>
        <a:ext cx="7134898" cy="716197"/>
      </dsp:txXfrm>
    </dsp:sp>
    <dsp:sp modelId="{47254BCF-E613-43F1-AB00-3063C13B156B}">
      <dsp:nvSpPr>
        <dsp:cNvPr id="0" name=""/>
        <dsp:cNvSpPr/>
      </dsp:nvSpPr>
      <dsp:spPr>
        <a:xfrm rot="5400000">
          <a:off x="-183158" y="4690150"/>
          <a:ext cx="1221057" cy="85474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/>
            <a:t>T</a:t>
          </a:r>
          <a:endParaRPr lang="en-GB" sz="3600" b="1" kern="1200" dirty="0"/>
        </a:p>
      </dsp:txBody>
      <dsp:txXfrm rot="-5400000">
        <a:off x="1" y="4934361"/>
        <a:ext cx="854740" cy="366317"/>
      </dsp:txXfrm>
    </dsp:sp>
    <dsp:sp modelId="{E459DD76-2A08-4F45-8139-83891111995D}">
      <dsp:nvSpPr>
        <dsp:cNvPr id="0" name=""/>
        <dsp:cNvSpPr/>
      </dsp:nvSpPr>
      <dsp:spPr>
        <a:xfrm rot="5400000">
          <a:off x="4044718" y="1317013"/>
          <a:ext cx="793687" cy="71736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4900" kern="1200" dirty="0" smtClean="0"/>
            <a:t>Tenacious</a:t>
          </a:r>
          <a:endParaRPr lang="en-GB" sz="4900" kern="1200" dirty="0"/>
        </a:p>
      </dsp:txBody>
      <dsp:txXfrm rot="-5400000">
        <a:off x="854741" y="4545736"/>
        <a:ext cx="7134898" cy="716197"/>
      </dsp:txXfrm>
    </dsp:sp>
    <dsp:sp modelId="{6A7DCDA6-C375-4C13-AE41-99863933B4E5}">
      <dsp:nvSpPr>
        <dsp:cNvPr id="0" name=""/>
        <dsp:cNvSpPr/>
      </dsp:nvSpPr>
      <dsp:spPr>
        <a:xfrm rot="5400000">
          <a:off x="-183158" y="5815830"/>
          <a:ext cx="1221057" cy="85474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/>
            <a:t>E</a:t>
          </a:r>
          <a:endParaRPr lang="en-GB" sz="3600" b="1" kern="1200" dirty="0"/>
        </a:p>
      </dsp:txBody>
      <dsp:txXfrm rot="-5400000">
        <a:off x="1" y="6060041"/>
        <a:ext cx="854740" cy="366317"/>
      </dsp:txXfrm>
    </dsp:sp>
    <dsp:sp modelId="{5FBF00CF-0445-4972-A4A4-EB54394ACFA3}">
      <dsp:nvSpPr>
        <dsp:cNvPr id="0" name=""/>
        <dsp:cNvSpPr/>
      </dsp:nvSpPr>
      <dsp:spPr>
        <a:xfrm rot="5400000">
          <a:off x="4044718" y="2442693"/>
          <a:ext cx="793687" cy="71736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8488" tIns="31115" rIns="31115" bIns="3111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4900" kern="1200" dirty="0" smtClean="0"/>
            <a:t>Everlasting </a:t>
          </a:r>
          <a:endParaRPr lang="en-GB" sz="4900" kern="1200" dirty="0"/>
        </a:p>
      </dsp:txBody>
      <dsp:txXfrm rot="-5400000">
        <a:off x="854741" y="5671416"/>
        <a:ext cx="7134898" cy="716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76147-3881-4F9D-AB92-9E46F142E97B}" type="datetimeFigureOut">
              <a:rPr lang="en-GB" smtClean="0"/>
              <a:t>08/06/2013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CEE3D-DB7E-4D09-BC53-199B811C5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716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EA50F-4CE6-4FF4-823F-C58830A7A652}" type="datetimeFigureOut">
              <a:rPr lang="en-GB" smtClean="0"/>
              <a:t>08/06/2013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22E7B-73E4-4BCB-A6C2-3954E5D54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149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2E7B-73E4-4BCB-A6C2-3954E5D54A0A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339588A-F1FF-44F7-BA3F-DBD96BD9BE32}" type="datetimeFigureOut">
              <a:rPr lang="en-GB" smtClean="0"/>
              <a:pPr/>
              <a:t>08/06/2013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4858910-B147-4601-9F32-FC013AABC1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hyperlink" Target="http://www.google.co.uk/url?sa=i&amp;source=images&amp;cd=&amp;cad=rja&amp;docid=8heZEXoHKqo6qM&amp;tbnid=6OXvs987_-gmhM:&amp;ved=0CAgQjRwwADgb&amp;url=http://picture-book.com/node/1189&amp;ei=9yyRUcerBajK0QXj44FY&amp;psig=AFQjCNG4VwhtdcLZJgtWU5m1zYor3NQIHA&amp;ust=1368555127129131" TargetMode="External"/><Relationship Id="rId7" Type="http://schemas.openxmlformats.org/officeDocument/2006/relationships/hyperlink" Target="http://www.google.co.uk/url?sa=i&amp;source=images&amp;cd=&amp;cad=rja&amp;docid=beIylD65pJPEXM&amp;tbnid=HFgxHu2F4RQg1M:&amp;ved=0CAgQjRwwAA&amp;url=http://appraisalnewsonline.typepad.com/appraisal_news_for_real_e/2007/12/2008-2009-usp-1.html&amp;ei=yi2RUe_8A6WZ0AWp_IH4Bw&amp;psig=AFQjCNFxKskiyQzwQqnfvGDIwwAwT8hAzQ&amp;ust=1368555338098739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hyperlink" Target="http://www.google.co.uk/url?sa=i&amp;source=images&amp;cd=&amp;cad=rja&amp;docid=yrUdyTFmiAtvEM&amp;tbnid=2w7bjzreMv0JoM:&amp;ved=0CAgQjRwwAA&amp;url=http://www.indiana.edu/~geog/&amp;ei=Ky2RUfqWDKiQ0AWrzIHoDg&amp;psig=AFQjCNEplH5XKpB0e4EMKKgMAnoYBScZ3g&amp;ust=1368555179243877" TargetMode="Externa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source=images&amp;cd=&amp;cad=rja&amp;docid=LqeJDat7KVwkjM&amp;tbnid=ln3cQRMloTD5KM:&amp;ved=0CAgQjRwwADhC&amp;url=http://jasonarnopp.blogspot.com/2011/10/three-good-writing-apps-for-ipad.html&amp;ei=izORUdPPNpKa1AW3rIDIAQ&amp;psig=AFQjCNGNwplYLMquWGprJXwQUXPlljX2Zw&amp;ust=136855681195999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t3.gstatic.com/images?q=tbn:ANd9GcTSQOcH9F0mS5xmn_IgkdHn2MTMHRq-YqAfilBYSvRieJdDwM5d0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611664"/>
            <a:ext cx="9180512" cy="424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39752" y="206896"/>
            <a:ext cx="6725667" cy="2286000"/>
          </a:xfrm>
        </p:spPr>
        <p:txBody>
          <a:bodyPr>
            <a:noAutofit/>
          </a:bodyPr>
          <a:lstStyle/>
          <a:p>
            <a:r>
              <a:rPr lang="en-GB" sz="3200" u="sng" dirty="0" smtClean="0"/>
              <a:t>Developing resilience and independence:</a:t>
            </a:r>
            <a:br>
              <a:rPr lang="en-GB" sz="3200" u="sng" dirty="0" smtClean="0"/>
            </a:br>
            <a:r>
              <a:rPr lang="en-GB" sz="3200" dirty="0" smtClean="0"/>
              <a:t>a Department approach to teaching and learning</a:t>
            </a:r>
            <a:endParaRPr lang="en-GB" sz="3200" dirty="0"/>
          </a:p>
        </p:txBody>
      </p:sp>
      <p:pic>
        <p:nvPicPr>
          <p:cNvPr id="1026" name="Picture 2" descr="http://www.mybrainsolutions.com/library/wp-content/uploads/2012/01/resilie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11664"/>
            <a:ext cx="3275856" cy="215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4.bp.blogspot.com/-iVr8q46RzfY/UHwrAUYlcsI/AAAAAAAAAmk/gk78nN1E3uM/s1600/resilienc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019" y="4736482"/>
            <a:ext cx="3278981" cy="217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151472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Nicola Jones</a:t>
            </a:r>
          </a:p>
          <a:p>
            <a:r>
              <a:rPr lang="en-GB" dirty="0" smtClean="0"/>
              <a:t>Daniel Waistell</a:t>
            </a:r>
          </a:p>
          <a:p>
            <a:endParaRPr lang="en-GB" dirty="0"/>
          </a:p>
          <a:p>
            <a:r>
              <a:rPr lang="en-GB" dirty="0" err="1" smtClean="0"/>
              <a:t>Comberton</a:t>
            </a:r>
            <a:r>
              <a:rPr lang="en-GB" dirty="0" smtClean="0"/>
              <a:t> Village College </a:t>
            </a:r>
          </a:p>
          <a:p>
            <a:endParaRPr lang="en-GB" dirty="0" smtClean="0"/>
          </a:p>
          <a:p>
            <a:r>
              <a:rPr lang="en-GB" dirty="0" smtClean="0"/>
              <a:t>Cambridge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039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Comberton</a:t>
            </a:r>
            <a:r>
              <a:rPr lang="en-GB" dirty="0" smtClean="0"/>
              <a:t> Village College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11-18 mixed comprehensive </a:t>
            </a:r>
            <a:endParaRPr lang="en-GB" dirty="0"/>
          </a:p>
          <a:p>
            <a:r>
              <a:rPr lang="en-GB" dirty="0"/>
              <a:t> In February 2011 the school became an </a:t>
            </a:r>
            <a:r>
              <a:rPr lang="en-GB" dirty="0" smtClean="0"/>
              <a:t>Academy</a:t>
            </a:r>
            <a:endParaRPr lang="en-GB" dirty="0"/>
          </a:p>
          <a:p>
            <a:r>
              <a:rPr lang="en-GB" dirty="0"/>
              <a:t> The pupil roll is over 1,800 </a:t>
            </a:r>
            <a:endParaRPr lang="en-GB" dirty="0" smtClean="0"/>
          </a:p>
          <a:p>
            <a:r>
              <a:rPr lang="en-GB" dirty="0" smtClean="0"/>
              <a:t>320 in new Sixth Form – opened in September 2011</a:t>
            </a:r>
          </a:p>
          <a:p>
            <a:r>
              <a:rPr lang="en-GB" dirty="0" smtClean="0"/>
              <a:t>6 </a:t>
            </a:r>
            <a:r>
              <a:rPr lang="en-GB" dirty="0"/>
              <a:t>full-time </a:t>
            </a:r>
            <a:r>
              <a:rPr lang="en-GB" dirty="0" smtClean="0"/>
              <a:t>Geography teachers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67744" y="5775647"/>
            <a:ext cx="5112568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Department focus for the year…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006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1143000"/>
          </a:xfrm>
        </p:spPr>
        <p:txBody>
          <a:bodyPr>
            <a:normAutofit/>
          </a:bodyPr>
          <a:lstStyle/>
          <a:p>
            <a:r>
              <a:rPr lang="en-GB" b="1" dirty="0" smtClean="0"/>
              <a:t>Resilience</a:t>
            </a:r>
            <a:r>
              <a:rPr lang="en-GB" dirty="0" smtClean="0"/>
              <a:t>: noun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23937" y="1268760"/>
            <a:ext cx="7992888" cy="494461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GB" sz="2400" b="1" dirty="0" smtClean="0"/>
              <a:t>Resilience: </a:t>
            </a:r>
          </a:p>
          <a:p>
            <a:r>
              <a:rPr lang="en-GB" sz="2400" dirty="0" smtClean="0"/>
              <a:t>1</a:t>
            </a:r>
            <a:r>
              <a:rPr lang="en-GB" sz="2400" i="1" dirty="0" smtClean="0"/>
              <a:t>- </a:t>
            </a:r>
            <a:r>
              <a:rPr lang="en-GB" sz="2400" dirty="0" smtClean="0"/>
              <a:t>the ability of a substance or object to spring back into shape.</a:t>
            </a:r>
          </a:p>
          <a:p>
            <a:r>
              <a:rPr lang="en-GB" sz="2400" dirty="0" smtClean="0"/>
              <a:t>2 - the capacity to recover quickly from difficulties; toughness: the often remarkable resilience of so many British institutions.</a:t>
            </a:r>
          </a:p>
          <a:p>
            <a:pPr marL="82296" indent="0">
              <a:buNone/>
            </a:pPr>
            <a:endParaRPr lang="en-GB" sz="2400" dirty="0" smtClean="0"/>
          </a:p>
          <a:p>
            <a:pPr marL="82296" indent="0">
              <a:buNone/>
            </a:pPr>
            <a:r>
              <a:rPr lang="en-GB" sz="2400" b="1" dirty="0" smtClean="0"/>
              <a:t>Independence: </a:t>
            </a:r>
          </a:p>
          <a:p>
            <a:r>
              <a:rPr lang="en-GB" sz="2400" dirty="0"/>
              <a:t>1</a:t>
            </a:r>
            <a:r>
              <a:rPr lang="en-GB" sz="2400" dirty="0" smtClean="0"/>
              <a:t> - not </a:t>
            </a:r>
            <a:r>
              <a:rPr lang="en-GB" sz="2400" dirty="0"/>
              <a:t>depending on another for livelihood or </a:t>
            </a:r>
            <a:r>
              <a:rPr lang="en-GB" sz="2400" dirty="0" smtClean="0"/>
              <a:t>subsistence.</a:t>
            </a:r>
          </a:p>
          <a:p>
            <a:r>
              <a:rPr lang="en-GB" sz="2400" dirty="0"/>
              <a:t>2</a:t>
            </a:r>
            <a:r>
              <a:rPr lang="en-GB" sz="2400" dirty="0" smtClean="0"/>
              <a:t> - capable </a:t>
            </a:r>
            <a:r>
              <a:rPr lang="en-GB" sz="2400" dirty="0"/>
              <a:t>of thinking or acting for </a:t>
            </a:r>
            <a:r>
              <a:rPr lang="en-GB" sz="2400" dirty="0" smtClean="0"/>
              <a:t>oneself.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6845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56657164"/>
              </p:ext>
            </p:extLst>
          </p:nvPr>
        </p:nvGraphicFramePr>
        <p:xfrm>
          <a:off x="1115616" y="0"/>
          <a:ext cx="802838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5373216"/>
            <a:ext cx="9144000" cy="14773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b="1" dirty="0" smtClean="0"/>
              <a:t>School Development Plan 2011-14:  2.Teaching </a:t>
            </a:r>
            <a:r>
              <a:rPr lang="en-GB" b="1" dirty="0"/>
              <a:t>and Learning </a:t>
            </a:r>
            <a:r>
              <a:rPr lang="en-GB" b="1" dirty="0" smtClean="0"/>
              <a:t>:</a:t>
            </a:r>
            <a:r>
              <a:rPr lang="en-GB" dirty="0"/>
              <a:t>	</a:t>
            </a:r>
          </a:p>
          <a:p>
            <a:pPr marL="342900" indent="-342900">
              <a:buAutoNum type="arabicPeriod"/>
            </a:pPr>
            <a:r>
              <a:rPr lang="en-GB" dirty="0" smtClean="0"/>
              <a:t>To </a:t>
            </a:r>
            <a:r>
              <a:rPr lang="en-GB" dirty="0"/>
              <a:t>have ensured that the principles embodied in CREATE are successfully embedded within the curriculum 	</a:t>
            </a:r>
            <a:endParaRPr lang="en-GB" dirty="0" smtClean="0"/>
          </a:p>
          <a:p>
            <a:pPr marL="342900" indent="-342900">
              <a:buAutoNum type="arabicPeriod"/>
            </a:pPr>
            <a:r>
              <a:rPr lang="en-GB" dirty="0" smtClean="0"/>
              <a:t>To </a:t>
            </a:r>
            <a:r>
              <a:rPr lang="en-GB" dirty="0"/>
              <a:t>map and evaluate current opportunities for curricular subject delivery of CREATE principles </a:t>
            </a:r>
          </a:p>
        </p:txBody>
      </p:sp>
    </p:spTree>
    <p:extLst>
      <p:ext uri="{BB962C8B-B14F-4D97-AF65-F5344CB8AC3E}">
        <p14:creationId xmlns:p14="http://schemas.microsoft.com/office/powerpoint/2010/main" val="338778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Why?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Independent learning </a:t>
            </a:r>
          </a:p>
          <a:p>
            <a:r>
              <a:rPr lang="en-GB" dirty="0" smtClean="0"/>
              <a:t>Developing confidence </a:t>
            </a:r>
          </a:p>
          <a:p>
            <a:r>
              <a:rPr lang="en-GB" dirty="0" smtClean="0"/>
              <a:t>Managing challenge </a:t>
            </a:r>
          </a:p>
          <a:p>
            <a:r>
              <a:rPr lang="en-GB" dirty="0" smtClean="0"/>
              <a:t>Coping with and managing failure – making it okay. </a:t>
            </a:r>
          </a:p>
          <a:p>
            <a:r>
              <a:rPr lang="en-GB" dirty="0" smtClean="0"/>
              <a:t>Adapting to change </a:t>
            </a:r>
          </a:p>
          <a:p>
            <a:r>
              <a:rPr lang="en-GB" dirty="0" smtClean="0"/>
              <a:t>Preparation for further study 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706834"/>
            <a:ext cx="56166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i="1" dirty="0" smtClean="0"/>
              <a:t>Exams and beyond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248272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OFSTED:  Outstanding criteria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700808"/>
            <a:ext cx="7746064" cy="4968552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GB" b="1" i="1" dirty="0" smtClean="0"/>
              <a:t>2012:</a:t>
            </a:r>
          </a:p>
          <a:p>
            <a:pPr marL="82296" indent="0">
              <a:buNone/>
            </a:pPr>
            <a:r>
              <a:rPr lang="en-GB" i="1" dirty="0" smtClean="0"/>
              <a:t>“Teaching </a:t>
            </a:r>
            <a:r>
              <a:rPr lang="en-GB" i="1" dirty="0"/>
              <a:t>promotes pupils’ high levels of </a:t>
            </a:r>
            <a:r>
              <a:rPr lang="en-GB" i="1" dirty="0">
                <a:solidFill>
                  <a:schemeClr val="accent2"/>
                </a:solidFill>
              </a:rPr>
              <a:t>resilience</a:t>
            </a:r>
            <a:r>
              <a:rPr lang="en-GB" i="1" dirty="0"/>
              <a:t>, </a:t>
            </a:r>
            <a:r>
              <a:rPr lang="en-GB" i="1" dirty="0">
                <a:solidFill>
                  <a:schemeClr val="accent2"/>
                </a:solidFill>
              </a:rPr>
              <a:t>confidence</a:t>
            </a:r>
            <a:r>
              <a:rPr lang="en-GB" i="1" dirty="0"/>
              <a:t> and </a:t>
            </a:r>
            <a:r>
              <a:rPr lang="en-GB" i="1" dirty="0">
                <a:solidFill>
                  <a:schemeClr val="accent2"/>
                </a:solidFill>
              </a:rPr>
              <a:t>independence</a:t>
            </a:r>
            <a:r>
              <a:rPr lang="en-GB" i="1" dirty="0"/>
              <a:t> when they tackle challenging activities</a:t>
            </a:r>
            <a:r>
              <a:rPr lang="en-GB" i="1" dirty="0" smtClean="0"/>
              <a:t>.”</a:t>
            </a:r>
            <a:endParaRPr lang="en-GB" i="1" dirty="0"/>
          </a:p>
          <a:p>
            <a:pPr marL="82296" indent="0">
              <a:buNone/>
            </a:pPr>
            <a:endParaRPr lang="en-GB" i="1" dirty="0" smtClean="0"/>
          </a:p>
          <a:p>
            <a:pPr marL="82296" indent="0">
              <a:buNone/>
            </a:pPr>
            <a:r>
              <a:rPr lang="en-GB" b="1" i="1" dirty="0" smtClean="0"/>
              <a:t>2013: </a:t>
            </a:r>
          </a:p>
          <a:p>
            <a:pPr marL="82296" indent="0">
              <a:buNone/>
            </a:pPr>
            <a:r>
              <a:rPr lang="en-GB" i="1" dirty="0" smtClean="0"/>
              <a:t>“Pupils </a:t>
            </a:r>
            <a:r>
              <a:rPr lang="en-GB" i="1" dirty="0"/>
              <a:t>show exceptional </a:t>
            </a:r>
            <a:r>
              <a:rPr lang="en-GB" i="1" dirty="0">
                <a:solidFill>
                  <a:schemeClr val="accent2"/>
                </a:solidFill>
              </a:rPr>
              <a:t>independence</a:t>
            </a:r>
            <a:r>
              <a:rPr lang="en-GB" i="1" dirty="0"/>
              <a:t>; they are able to </a:t>
            </a:r>
            <a:r>
              <a:rPr lang="en-GB" i="1" dirty="0">
                <a:solidFill>
                  <a:schemeClr val="accent2"/>
                </a:solidFill>
              </a:rPr>
              <a:t>think for themselves </a:t>
            </a:r>
            <a:r>
              <a:rPr lang="en-GB" i="1" dirty="0"/>
              <a:t>and take the </a:t>
            </a:r>
            <a:r>
              <a:rPr lang="en-GB" i="1" dirty="0">
                <a:solidFill>
                  <a:schemeClr val="accent2"/>
                </a:solidFill>
              </a:rPr>
              <a:t>initiative</a:t>
            </a:r>
            <a:r>
              <a:rPr lang="en-GB" i="1" dirty="0"/>
              <a:t> in, for example, asking questions, carrying out their own investigations and working constructively with others. They show significant levels of originality, imagination or creativity in their understanding and skills within the </a:t>
            </a:r>
            <a:r>
              <a:rPr lang="en-GB" i="1" dirty="0" smtClean="0"/>
              <a:t>subject”</a:t>
            </a:r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 smtClean="0"/>
          </a:p>
          <a:p>
            <a:pPr marL="82296" indent="0">
              <a:buNone/>
            </a:pP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1361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 what is it to us?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6416" y="1447800"/>
            <a:ext cx="7818072" cy="48006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Can you think independently? </a:t>
            </a:r>
          </a:p>
          <a:p>
            <a:r>
              <a:rPr lang="en-GB" dirty="0" smtClean="0"/>
              <a:t>Do you have the tools to take the initiative? </a:t>
            </a:r>
          </a:p>
          <a:p>
            <a:r>
              <a:rPr lang="en-GB" dirty="0" smtClean="0"/>
              <a:t>How can you work out the answer yourself?</a:t>
            </a:r>
          </a:p>
          <a:p>
            <a:r>
              <a:rPr lang="en-GB" dirty="0" smtClean="0"/>
              <a:t>Can you challenge and overcome failure?</a:t>
            </a:r>
          </a:p>
          <a:p>
            <a:r>
              <a:rPr lang="en-GB" dirty="0" smtClean="0"/>
              <a:t>Do you </a:t>
            </a:r>
            <a:r>
              <a:rPr lang="en-GB" dirty="0"/>
              <a:t>have the confidence to think differently and creatively? </a:t>
            </a:r>
          </a:p>
          <a:p>
            <a:r>
              <a:rPr lang="en-GB" dirty="0" smtClean="0"/>
              <a:t> Is there an alternative way you could achieve that? What would help you?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6063679"/>
            <a:ext cx="7776864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To build confident,  independent and resilient learners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260648"/>
            <a:ext cx="2088232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How do we do this as a department?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229764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 and lessons learnt</a:t>
            </a:r>
            <a:endParaRPr lang="en-GB" dirty="0"/>
          </a:p>
        </p:txBody>
      </p:sp>
      <p:sp>
        <p:nvSpPr>
          <p:cNvPr id="5" name="Striped Right Arrow 4"/>
          <p:cNvSpPr/>
          <p:nvPr/>
        </p:nvSpPr>
        <p:spPr>
          <a:xfrm>
            <a:off x="4860032" y="3049448"/>
            <a:ext cx="1440160" cy="144016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http://picture-book.com/files/userimages/110u/classroom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2160240" cy="185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ndiana.edu/~geog/images/geo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308" y="472514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331640" y="3592528"/>
            <a:ext cx="3024336" cy="988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Classroom and department perspectives at CVC</a:t>
            </a:r>
            <a:endParaRPr lang="en-GB" sz="2000" dirty="0"/>
          </a:p>
        </p:txBody>
      </p:sp>
      <p:pic>
        <p:nvPicPr>
          <p:cNvPr id="1030" name="Picture 6" descr="http://appraisalnewsonline.typepad.com/photos/uncategorized/2007/12/24/new_ideas.gif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596" y="1992417"/>
            <a:ext cx="2500313" cy="261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6476367" y="4800376"/>
            <a:ext cx="2334680" cy="7659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Wider applicability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2211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Resilience as…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5432688" y="353005"/>
            <a:ext cx="33123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Differentiation</a:t>
            </a:r>
          </a:p>
        </p:txBody>
      </p:sp>
      <p:pic>
        <p:nvPicPr>
          <p:cNvPr id="1028" name="Picture 4" descr="C:\Users\dwaistell\AppData\Local\Microsoft\Windows\Temporary Internet Files\Content.Outlook\REX3KDKU\IMG_20130514_1418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06" y="2421610"/>
            <a:ext cx="4355976" cy="326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6300192" y="1797530"/>
            <a:ext cx="201622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Self-diagnosed differentiation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215516" y="4869160"/>
            <a:ext cx="2232248" cy="9733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Success at a task that initially seemed beyond their reach</a:t>
            </a:r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397659" y="1838192"/>
            <a:ext cx="2016224" cy="90300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Struggle, challenge and even failure is not avoided</a:t>
            </a:r>
            <a:endParaRPr lang="en-GB" dirty="0"/>
          </a:p>
        </p:txBody>
      </p:sp>
      <p:sp>
        <p:nvSpPr>
          <p:cNvPr id="10" name="Rounded Rectangle 9"/>
          <p:cNvSpPr/>
          <p:nvPr/>
        </p:nvSpPr>
        <p:spPr>
          <a:xfrm>
            <a:off x="6322793" y="5482420"/>
            <a:ext cx="2232248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Builds skill levels and confidence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6588224" y="3717032"/>
            <a:ext cx="2232248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Help which demands further thinking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45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0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Resilience as…</a:t>
            </a:r>
            <a:endParaRPr lang="en-GB" dirty="0"/>
          </a:p>
        </p:txBody>
      </p:sp>
      <p:sp>
        <p:nvSpPr>
          <p:cNvPr id="3" name="Rounded Rectangle 2"/>
          <p:cNvSpPr/>
          <p:nvPr/>
        </p:nvSpPr>
        <p:spPr>
          <a:xfrm>
            <a:off x="1034042" y="1556792"/>
            <a:ext cx="2232248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Sensing Geography differently…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6732240" y="5445224"/>
            <a:ext cx="2232248" cy="9361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Overcoming weaknesses to achieve potential</a:t>
            </a:r>
            <a:endParaRPr lang="en-GB" dirty="0"/>
          </a:p>
        </p:txBody>
      </p:sp>
      <p:pic>
        <p:nvPicPr>
          <p:cNvPr id="2050" name="Picture 2" descr="http://3.bp.blogspot.com/-6Q_Wr_YUS-o/To7YEqpkNgI/AAAAAAAABWE/v3dzI66OFrA/s1600/iPad-busines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0491">
            <a:off x="5220072" y="2577480"/>
            <a:ext cx="3299733" cy="242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5432688" y="353005"/>
            <a:ext cx="33123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Inclusion</a:t>
            </a:r>
            <a:endParaRPr lang="en-GB" sz="3600" dirty="0"/>
          </a:p>
        </p:txBody>
      </p:sp>
      <p:pic>
        <p:nvPicPr>
          <p:cNvPr id="8" name="Picture 3" descr="C:\Users\dwaistell\AppData\Local\Microsoft\Windows\Temporary Internet Files\Content.Outlook\REX3KDKU\IMG_20130514_122832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5238">
            <a:off x="283904" y="3072233"/>
            <a:ext cx="380391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20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Resilience as…</a:t>
            </a:r>
            <a:endParaRPr lang="en-GB" dirty="0"/>
          </a:p>
        </p:txBody>
      </p:sp>
      <p:sp>
        <p:nvSpPr>
          <p:cNvPr id="3" name="Rounded Rectangle 2"/>
          <p:cNvSpPr/>
          <p:nvPr/>
        </p:nvSpPr>
        <p:spPr>
          <a:xfrm>
            <a:off x="1091881" y="1578895"/>
            <a:ext cx="2448272" cy="8640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Choice and support but not avoidance at KS3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6300192" y="2564904"/>
            <a:ext cx="2592288" cy="10081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Recognising mistakes and identifying how to improve them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6488187" y="4888234"/>
            <a:ext cx="2592288" cy="10081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Using targets to build aspiration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08722" y="3378871"/>
            <a:ext cx="3243568" cy="200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707904" y="1842441"/>
            <a:ext cx="2354661" cy="2040226"/>
            <a:chOff x="2339752" y="2564904"/>
            <a:chExt cx="4680520" cy="4104456"/>
          </a:xfrm>
        </p:grpSpPr>
        <p:sp>
          <p:nvSpPr>
            <p:cNvPr id="9" name="Oval 8"/>
            <p:cNvSpPr/>
            <p:nvPr/>
          </p:nvSpPr>
          <p:spPr>
            <a:xfrm>
              <a:off x="2339752" y="2564904"/>
              <a:ext cx="4680520" cy="410445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3095836" y="3248980"/>
              <a:ext cx="3168352" cy="273630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1" name="Oval 10"/>
            <p:cNvSpPr/>
            <p:nvPr/>
          </p:nvSpPr>
          <p:spPr>
            <a:xfrm>
              <a:off x="3851920" y="3861048"/>
              <a:ext cx="1656184" cy="1512168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200" dirty="0" smtClean="0">
                  <a:latin typeface="Aharoni" pitchFamily="2" charset="-79"/>
                  <a:cs typeface="Aharoni" pitchFamily="2" charset="-79"/>
                </a:rPr>
                <a:t>Yes </a:t>
              </a:r>
              <a:endParaRPr lang="en-GB" sz="1200" dirty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51921" y="3428999"/>
              <a:ext cx="1728191" cy="55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>
                  <a:latin typeface="Aharoni" pitchFamily="2" charset="-79"/>
                  <a:cs typeface="Aharoni" pitchFamily="2" charset="-79"/>
                </a:rPr>
                <a:t>Maybe</a:t>
              </a:r>
              <a:endParaRPr lang="en-GB" sz="1200" dirty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51921" y="2708920"/>
              <a:ext cx="1728191" cy="55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smtClean="0">
                  <a:latin typeface="Aharoni" pitchFamily="2" charset="-79"/>
                  <a:cs typeface="Aharoni" pitchFamily="2" charset="-79"/>
                </a:rPr>
                <a:t>No </a:t>
              </a:r>
              <a:endParaRPr lang="en-GB" sz="1200" dirty="0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5432688" y="353005"/>
            <a:ext cx="33123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Assessment</a:t>
            </a:r>
            <a:endParaRPr lang="en-GB" sz="3600" dirty="0"/>
          </a:p>
        </p:txBody>
      </p:sp>
      <p:pic>
        <p:nvPicPr>
          <p:cNvPr id="16" name="Picture 2" descr="C:\Users\dwaistell\AppData\Local\Microsoft\Windows\Temporary Internet Files\Content.Outlook\REX3KDKU\IMG_20130514_123004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85042">
            <a:off x="3037182" y="4246638"/>
            <a:ext cx="3055070" cy="229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3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Resilience as…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1691680" y="1657410"/>
            <a:ext cx="2232248" cy="9361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Independent projects – building those skills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5275229" y="1850964"/>
            <a:ext cx="2634759" cy="13173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Exploring questions beyond the scheme of work – confidence to think creatively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6592609" y="3645024"/>
            <a:ext cx="2232248" cy="1296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Understanding that sometimes the answer isn’t just ‘right or wrong’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5413574" y="5445224"/>
            <a:ext cx="2758826" cy="12241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Working out your question isn’t going to get the answers you wanted and adapting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922">
            <a:off x="376423" y="3168324"/>
            <a:ext cx="4497461" cy="3127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5432688" y="353005"/>
            <a:ext cx="3312368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Independence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8225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27384"/>
            <a:ext cx="7498080" cy="1143000"/>
          </a:xfrm>
        </p:spPr>
        <p:txBody>
          <a:bodyPr/>
          <a:lstStyle/>
          <a:p>
            <a:r>
              <a:rPr lang="en-GB" dirty="0" smtClean="0"/>
              <a:t>What we have learnt?</a:t>
            </a:r>
            <a:endParaRPr lang="en-GB" dirty="0"/>
          </a:p>
        </p:txBody>
      </p:sp>
      <p:sp>
        <p:nvSpPr>
          <p:cNvPr id="7" name="Cloud Callout 6"/>
          <p:cNvSpPr/>
          <p:nvPr/>
        </p:nvSpPr>
        <p:spPr>
          <a:xfrm>
            <a:off x="1259632" y="1124744"/>
            <a:ext cx="3024336" cy="2232248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Don’t avoid failure. Show that it is an important place to build from…</a:t>
            </a:r>
            <a:endParaRPr lang="en-GB" dirty="0"/>
          </a:p>
        </p:txBody>
      </p:sp>
      <p:sp>
        <p:nvSpPr>
          <p:cNvPr id="8" name="Cloud Callout 7"/>
          <p:cNvSpPr/>
          <p:nvPr/>
        </p:nvSpPr>
        <p:spPr>
          <a:xfrm>
            <a:off x="5772738" y="161276"/>
            <a:ext cx="3024336" cy="2232248"/>
          </a:xfrm>
          <a:prstGeom prst="cloudCallout">
            <a:avLst>
              <a:gd name="adj1" fmla="val 40124"/>
              <a:gd name="adj2" fmla="val 5060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Choice that builds confidence but doesn’t avoid weaknesses…</a:t>
            </a:r>
            <a:endParaRPr lang="en-GB" dirty="0"/>
          </a:p>
        </p:txBody>
      </p:sp>
      <p:sp>
        <p:nvSpPr>
          <p:cNvPr id="9" name="Cloud Callout 8"/>
          <p:cNvSpPr/>
          <p:nvPr/>
        </p:nvSpPr>
        <p:spPr>
          <a:xfrm>
            <a:off x="4860032" y="2564904"/>
            <a:ext cx="3024336" cy="2232248"/>
          </a:xfrm>
          <a:prstGeom prst="cloudCallout">
            <a:avLst>
              <a:gd name="adj1" fmla="val 40124"/>
              <a:gd name="adj2" fmla="val 5060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Build a resilient department…</a:t>
            </a:r>
            <a:endParaRPr lang="en-GB" dirty="0"/>
          </a:p>
        </p:txBody>
      </p:sp>
      <p:sp>
        <p:nvSpPr>
          <p:cNvPr id="10" name="Cloud Callout 9"/>
          <p:cNvSpPr/>
          <p:nvPr/>
        </p:nvSpPr>
        <p:spPr>
          <a:xfrm>
            <a:off x="1259632" y="3973863"/>
            <a:ext cx="3024336" cy="2232248"/>
          </a:xfrm>
          <a:prstGeom prst="cloudCallout">
            <a:avLst>
              <a:gd name="adj1" fmla="val -35951"/>
              <a:gd name="adj2" fmla="val 60517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Resilience is personal…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4716016" y="5013176"/>
            <a:ext cx="4248472" cy="177501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Of course, these are not the only ways; risk taking, ICT, </a:t>
            </a:r>
            <a:r>
              <a:rPr lang="en-GB" sz="2000" dirty="0" err="1" smtClean="0"/>
              <a:t>AfL</a:t>
            </a:r>
            <a:r>
              <a:rPr lang="en-GB" sz="2000" dirty="0"/>
              <a:t> </a:t>
            </a:r>
            <a:r>
              <a:rPr lang="en-GB" sz="2000" dirty="0" smtClean="0"/>
              <a:t>and more.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How are you building the resilience of your students?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8225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328</TotalTime>
  <Words>547</Words>
  <Application>Microsoft Office PowerPoint</Application>
  <PresentationFormat>On-screen Show (4:3)</PresentationFormat>
  <Paragraphs>109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Solstice</vt:lpstr>
      <vt:lpstr>Developing resilience and independence: a Department approach to teaching and learning</vt:lpstr>
      <vt:lpstr>Comberton Village College </vt:lpstr>
      <vt:lpstr>Resilience: noun </vt:lpstr>
      <vt:lpstr>PowerPoint Presentation</vt:lpstr>
      <vt:lpstr>Why? </vt:lpstr>
      <vt:lpstr>OFSTED:  Outstanding criteria </vt:lpstr>
      <vt:lpstr>So what is it to us?</vt:lpstr>
      <vt:lpstr>Examples and lessons learnt</vt:lpstr>
      <vt:lpstr>Resilience as…</vt:lpstr>
      <vt:lpstr>Resilience as…</vt:lpstr>
      <vt:lpstr>Resilience as…</vt:lpstr>
      <vt:lpstr>Resilience as…</vt:lpstr>
      <vt:lpstr>What we have learnt?</vt:lpstr>
    </vt:vector>
  </TitlesOfParts>
  <Company>CVC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resilience a Department approach to enstilling</dc:title>
  <dc:creator>Nicola Jones</dc:creator>
  <cp:lastModifiedBy>Mark Dawes</cp:lastModifiedBy>
  <cp:revision>35</cp:revision>
  <dcterms:created xsi:type="dcterms:W3CDTF">2013-05-11T19:18:34Z</dcterms:created>
  <dcterms:modified xsi:type="dcterms:W3CDTF">2013-06-08T13:14:29Z</dcterms:modified>
</cp:coreProperties>
</file>